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36" r:id="rId2"/>
    <p:sldId id="438" r:id="rId3"/>
    <p:sldId id="48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30" autoAdjust="0"/>
    <p:restoredTop sz="86286" autoAdjust="0"/>
  </p:normalViewPr>
  <p:slideViewPr>
    <p:cSldViewPr snapToGrid="0" showGuides="1">
      <p:cViewPr varScale="1">
        <p:scale>
          <a:sx n="152" d="100"/>
          <a:sy n="152" d="100"/>
        </p:scale>
        <p:origin x="174" y="162"/>
      </p:cViewPr>
      <p:guideLst>
        <p:guide orient="horz" pos="2047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70998-DD5C-4377-96DF-12FAB188B81A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20AE-F806-4575-BB0E-9D2A7D0BBD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1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" y="72833"/>
            <a:ext cx="993227" cy="9932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053" y="0"/>
            <a:ext cx="1197676" cy="113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91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5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5"/>
            <a:ext cx="9909942" cy="1325563"/>
          </a:xfrm>
        </p:spPr>
        <p:txBody>
          <a:bodyPr>
            <a:normAutofit/>
          </a:bodyPr>
          <a:lstStyle>
            <a:lvl1pPr>
              <a:defRPr sz="3600"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57156"/>
            <a:ext cx="10515600" cy="4351338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3" y="39413"/>
            <a:ext cx="1032642" cy="10326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386" y="-57479"/>
            <a:ext cx="1258614" cy="119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5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41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45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4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0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41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98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07D0D-DD00-41CB-94F5-FC85BFE1370F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6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10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5760" y="1325563"/>
            <a:ext cx="11289791" cy="196832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1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）请描述两个</a:t>
            </a:r>
            <a:r>
              <a:rPr lang="en-US" altLang="zh-CN" sz="2000" dirty="0" smtClean="0">
                <a:solidFill>
                  <a:schemeClr val="accent5"/>
                </a:solidFill>
              </a:rPr>
              <a:t>1s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原子轨道如何形成成键和反键分子轨道，说明成键轨道能量低于、反键轨道能量高于分立原子轨道的原因；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）两个原子轨道重叠成键，哪些因素决定了成键分子轨道的能量比低能量原子轨道更低的程度？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6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11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9721" y="1325562"/>
            <a:ext cx="11238295" cy="2271077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1200"/>
              </a:spcBef>
              <a:buFont typeface="+mj-ea"/>
              <a:buAutoNum type="circleNumDbPlain"/>
            </a:pPr>
            <a:r>
              <a:rPr lang="zh-CN" altLang="en-US" sz="2200" dirty="0" smtClean="0">
                <a:solidFill>
                  <a:schemeClr val="accent5"/>
                </a:solidFill>
              </a:rPr>
              <a:t> 运用分子轨道理论说明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分子不存在，而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+</a:t>
            </a:r>
            <a:r>
              <a:rPr lang="zh-CN" altLang="en-US" sz="2200" dirty="0" smtClean="0">
                <a:solidFill>
                  <a:schemeClr val="accent5"/>
                </a:solidFill>
              </a:rPr>
              <a:t>稳定存在。</a:t>
            </a:r>
            <a:endParaRPr lang="en-US" altLang="zh-CN" sz="2200" dirty="0" smtClean="0">
              <a:solidFill>
                <a:schemeClr val="accent5"/>
              </a:solidFill>
            </a:endParaRP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Font typeface="+mj-ea"/>
              <a:buAutoNum type="circleNumDbPlain"/>
            </a:pPr>
            <a:r>
              <a:rPr lang="en-US" altLang="zh-CN" sz="2200" dirty="0" smtClean="0">
                <a:solidFill>
                  <a:schemeClr val="accent5"/>
                </a:solidFill>
              </a:rPr>
              <a:t>He</a:t>
            </a:r>
            <a:r>
              <a:rPr lang="zh-CN" altLang="en-US" sz="2200" dirty="0" smtClean="0">
                <a:solidFill>
                  <a:schemeClr val="accent5"/>
                </a:solidFill>
              </a:rPr>
              <a:t>原子受激后其中一个电子由</a:t>
            </a:r>
            <a:r>
              <a:rPr lang="en-US" altLang="zh-CN" sz="2200" dirty="0" smtClean="0">
                <a:solidFill>
                  <a:schemeClr val="accent5"/>
                </a:solidFill>
              </a:rPr>
              <a:t>1s</a:t>
            </a:r>
            <a:r>
              <a:rPr lang="zh-CN" altLang="en-US" sz="2200" dirty="0" smtClean="0">
                <a:solidFill>
                  <a:schemeClr val="accent5"/>
                </a:solidFill>
              </a:rPr>
              <a:t>轨道跃迁到</a:t>
            </a:r>
            <a:r>
              <a:rPr lang="en-US" altLang="zh-CN" sz="2200" dirty="0" smtClean="0">
                <a:solidFill>
                  <a:schemeClr val="accent5"/>
                </a:solidFill>
              </a:rPr>
              <a:t>2s</a:t>
            </a:r>
            <a:r>
              <a:rPr lang="zh-CN" altLang="en-US" sz="2200" dirty="0" smtClean="0">
                <a:solidFill>
                  <a:schemeClr val="accent5"/>
                </a:solidFill>
              </a:rPr>
              <a:t>轨道，形成激发态</a:t>
            </a:r>
            <a:r>
              <a:rPr lang="zh-CN" altLang="en-US" sz="2200" dirty="0">
                <a:solidFill>
                  <a:schemeClr val="accent5"/>
                </a:solidFill>
              </a:rPr>
              <a:t>原子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He*</a:t>
            </a:r>
            <a:r>
              <a:rPr lang="zh-CN" altLang="en-US" sz="2200" dirty="0" smtClean="0">
                <a:solidFill>
                  <a:schemeClr val="accent5"/>
                </a:solidFill>
              </a:rPr>
              <a:t>；请说明当激发态原子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He*</a:t>
            </a:r>
            <a:r>
              <a:rPr lang="zh-CN" altLang="en-US" sz="2200" dirty="0" smtClean="0">
                <a:solidFill>
                  <a:schemeClr val="accent5"/>
                </a:solidFill>
              </a:rPr>
              <a:t>与基态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</a:t>
            </a:r>
            <a:r>
              <a:rPr lang="zh-CN" altLang="en-US" sz="2200" dirty="0" smtClean="0">
                <a:solidFill>
                  <a:schemeClr val="accent5"/>
                </a:solidFill>
              </a:rPr>
              <a:t>原子碰撞后可以形成激发态分子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* </a:t>
            </a:r>
            <a:r>
              <a:rPr lang="zh-CN" altLang="en-US" sz="2200" dirty="0" smtClean="0">
                <a:solidFill>
                  <a:schemeClr val="accent5"/>
                </a:solidFill>
              </a:rPr>
              <a:t>的原因。</a:t>
            </a:r>
            <a:endParaRPr lang="en-US" altLang="zh-CN" sz="2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1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思考题（作业</a:t>
            </a:r>
            <a:r>
              <a:rPr lang="en-US" altLang="zh-CN" dirty="0" smtClean="0">
                <a:solidFill>
                  <a:schemeClr val="accent5"/>
                </a:solidFill>
              </a:rPr>
              <a:t>12</a:t>
            </a:r>
            <a:r>
              <a:rPr lang="zh-CN" altLang="en-US" dirty="0" smtClean="0">
                <a:solidFill>
                  <a:schemeClr val="accent5"/>
                </a:solidFill>
              </a:rPr>
              <a:t>）：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8" y="1079671"/>
            <a:ext cx="11096518" cy="209532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一些同核双原子分子的键解离能</a:t>
            </a:r>
            <a:r>
              <a:rPr lang="en-US" altLang="zh-CN" sz="2000" dirty="0" smtClean="0">
                <a:solidFill>
                  <a:schemeClr val="accent5"/>
                </a:solidFill>
              </a:rPr>
              <a:t>(eV)</a:t>
            </a:r>
            <a:r>
              <a:rPr lang="zh-CN" altLang="en-US" sz="2000" dirty="0" smtClean="0">
                <a:solidFill>
                  <a:schemeClr val="accent5"/>
                </a:solidFill>
              </a:rPr>
              <a:t>如表所示</a:t>
            </a:r>
            <a:r>
              <a:rPr lang="en-US" altLang="zh-CN" sz="2000" dirty="0" smtClean="0">
                <a:solidFill>
                  <a:schemeClr val="accent5"/>
                </a:solidFill>
              </a:rPr>
              <a:t>: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AutoNum type="arabicParenR"/>
            </a:pPr>
            <a:r>
              <a:rPr lang="zh-CN" altLang="en-US" sz="2000" dirty="0" smtClean="0">
                <a:solidFill>
                  <a:schemeClr val="accent5"/>
                </a:solidFill>
              </a:rPr>
              <a:t>写出这些分子中电子在分子轨道中的排布形式，说明哪些分子是顺磁性</a:t>
            </a:r>
            <a:r>
              <a:rPr lang="en-US" altLang="zh-CN" sz="2000" dirty="0" smtClean="0">
                <a:solidFill>
                  <a:schemeClr val="accent5"/>
                </a:solidFill>
              </a:rPr>
              <a:t>?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AutoNum type="arabicParenR"/>
            </a:pPr>
            <a:r>
              <a:rPr lang="zh-CN" altLang="en-US" sz="2000" dirty="0" smtClean="0">
                <a:solidFill>
                  <a:schemeClr val="accent5"/>
                </a:solidFill>
              </a:rPr>
              <a:t>确定各分子的键级，并画图显示键级和键解离能之间的关系， 并由此预测</a:t>
            </a:r>
            <a:r>
              <a:rPr lang="en-US" altLang="zh-CN" sz="2000" dirty="0" smtClean="0">
                <a:solidFill>
                  <a:schemeClr val="accent5"/>
                </a:solidFill>
              </a:rPr>
              <a:t>F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000" dirty="0" smtClean="0">
                <a:solidFill>
                  <a:schemeClr val="accent5"/>
                </a:solidFill>
              </a:rPr>
              <a:t>+ 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的键解离能； </a:t>
            </a:r>
            <a:r>
              <a:rPr lang="en-US" altLang="zh-CN" sz="2000" dirty="0" smtClean="0">
                <a:solidFill>
                  <a:schemeClr val="accent5"/>
                </a:solidFill>
              </a:rPr>
              <a:t>Be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为何没有键解离能数据？</a:t>
            </a:r>
            <a:r>
              <a:rPr lang="en-US" altLang="zh-CN" sz="2000" dirty="0" smtClean="0">
                <a:solidFill>
                  <a:schemeClr val="accent5"/>
                </a:solidFill>
              </a:rPr>
              <a:t> 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pic>
        <p:nvPicPr>
          <p:cNvPr id="63" name="图片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8978" y="523010"/>
            <a:ext cx="5725236" cy="90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74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33164</TotalTime>
  <Words>191</Words>
  <Application>Microsoft Office PowerPoint</Application>
  <PresentationFormat>宽屏</PresentationFormat>
  <Paragraphs>10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宋体</vt:lpstr>
      <vt:lpstr>微软雅黑</vt:lpstr>
      <vt:lpstr>Arial</vt:lpstr>
      <vt:lpstr>Calibri</vt:lpstr>
      <vt:lpstr>Calibri Light</vt:lpstr>
      <vt:lpstr>Calisto MT</vt:lpstr>
      <vt:lpstr>Office 主题</vt:lpstr>
      <vt:lpstr>作业10：</vt:lpstr>
      <vt:lpstr>作业11：</vt:lpstr>
      <vt:lpstr>思考题（作业12）：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Spectroscopy</dc:title>
  <dc:creator>Lu Xin</dc:creator>
  <cp:lastModifiedBy>Lu Xin</cp:lastModifiedBy>
  <cp:revision>1071</cp:revision>
  <dcterms:created xsi:type="dcterms:W3CDTF">2020-02-19T02:00:23Z</dcterms:created>
  <dcterms:modified xsi:type="dcterms:W3CDTF">2022-10-27T06:42:25Z</dcterms:modified>
</cp:coreProperties>
</file>